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73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1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1070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638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976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4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67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6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93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98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5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8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89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79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EECBC-F1D6-495B-837B-7C6EC37DAC0B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ACB818-7B01-445E-8DDB-2A351B8963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8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E3A9E-9037-444C-B8DF-9C121CE88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Avebury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19FEA-5D12-40F9-8AA8-FC6D43CEA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40336" y="4041465"/>
            <a:ext cx="12532336" cy="2816535"/>
          </a:xfrm>
        </p:spPr>
        <p:txBody>
          <a:bodyPr/>
          <a:lstStyle/>
          <a:p>
            <a:r>
              <a:rPr lang="en-GB" dirty="0"/>
              <a:t>Avebury is a </a:t>
            </a:r>
            <a:r>
              <a:rPr lang="en-GB" b="1" dirty="0"/>
              <a:t>stone</a:t>
            </a:r>
            <a:r>
              <a:rPr lang="en-GB" dirty="0"/>
              <a:t> circle which you can touch , have a picknick near </a:t>
            </a:r>
          </a:p>
          <a:p>
            <a:r>
              <a:rPr lang="en-GB" dirty="0"/>
              <a:t>Near the stones. If you touch them they wont full down because they are stuck in the ground .</a:t>
            </a:r>
          </a:p>
          <a:p>
            <a:r>
              <a:rPr lang="en-GB" dirty="0"/>
              <a:t>Caveman would use there rope to pull them with about ten or nine people.</a:t>
            </a:r>
          </a:p>
          <a:p>
            <a:endParaRPr lang="en-GB" dirty="0"/>
          </a:p>
        </p:txBody>
      </p:sp>
      <p:pic>
        <p:nvPicPr>
          <p:cNvPr id="1026" name="Picture 2" descr="History of Avebury Henge and Stone Circles | English Heritage">
            <a:extLst>
              <a:ext uri="{FF2B5EF4-FFF2-40B4-BE49-F238E27FC236}">
                <a16:creationId xmlns:a16="http://schemas.microsoft.com/office/drawing/2014/main" id="{25C950F1-CFCF-4C03-B1DB-270EB64D8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860" y="0"/>
            <a:ext cx="3979140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06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4FA9BA-D7A6-44BD-80F3-8EF89CFB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637341" flipH="1" flipV="1">
            <a:off x="-8397371" y="-710561"/>
            <a:ext cx="4104811" cy="4812199"/>
          </a:xfrm>
        </p:spPr>
        <p:txBody>
          <a:bodyPr>
            <a:normAutofit/>
          </a:bodyPr>
          <a:lstStyle/>
          <a:p>
            <a:r>
              <a:rPr lang="en-GB" dirty="0"/>
              <a:t>the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C0C41-04F9-4B72-8236-6A382E9E3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752" y="1695539"/>
            <a:ext cx="7219664" cy="132061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cavemen had to get tuns of people because some people were on the other side they were digging a hole so then the people that were pulling it would be </a:t>
            </a:r>
            <a:r>
              <a:rPr lang="en-GB" dirty="0" err="1"/>
              <a:t>quiker</a:t>
            </a:r>
            <a:r>
              <a:rPr lang="en-GB" dirty="0"/>
              <a:t>.</a:t>
            </a:r>
          </a:p>
        </p:txBody>
      </p:sp>
      <p:pic>
        <p:nvPicPr>
          <p:cNvPr id="1026" name="Picture 2" descr="Avebury Stone Circle and Avebury Manor and Garden - Great West Way">
            <a:extLst>
              <a:ext uri="{FF2B5EF4-FFF2-40B4-BE49-F238E27FC236}">
                <a16:creationId xmlns:a16="http://schemas.microsoft.com/office/drawing/2014/main" id="{B1955713-AEF0-4730-B4C0-A8B7984BC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170" y="2299549"/>
            <a:ext cx="7742830" cy="452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6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7B3E9DE3-423A-42E1-974B-087EC219139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1900452" y="3243470"/>
            <a:ext cx="12700" cy="127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EAE7BF7-EAC6-4EBC-88D7-AD314BA4FC2B}"/>
              </a:ext>
            </a:extLst>
          </p:cNvPr>
          <p:cNvSpPr txBox="1"/>
          <p:nvPr/>
        </p:nvSpPr>
        <p:spPr>
          <a:xfrm>
            <a:off x="184701" y="-172279"/>
            <a:ext cx="4162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i="1" u="sng" dirty="0"/>
              <a:t>Stone </a:t>
            </a:r>
            <a:r>
              <a:rPr lang="en-GB" sz="4400" b="1" i="1" u="sng" dirty="0" err="1"/>
              <a:t>henge</a:t>
            </a:r>
            <a:endParaRPr lang="en-GB" sz="4400" b="1" i="1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46DC6D-4803-4E44-8A9E-E41E43CAC892}"/>
              </a:ext>
            </a:extLst>
          </p:cNvPr>
          <p:cNvSpPr txBox="1"/>
          <p:nvPr/>
        </p:nvSpPr>
        <p:spPr>
          <a:xfrm>
            <a:off x="2040835" y="1020417"/>
            <a:ext cx="3551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Stone </a:t>
            </a:r>
            <a:r>
              <a:rPr lang="en-GB" dirty="0" err="1"/>
              <a:t>henge</a:t>
            </a:r>
            <a:r>
              <a:rPr lang="en-GB" dirty="0"/>
              <a:t> is smaller than </a:t>
            </a:r>
            <a:r>
              <a:rPr lang="en-GB" dirty="0" err="1"/>
              <a:t>avebury</a:t>
            </a:r>
            <a:r>
              <a:rPr lang="en-GB" dirty="0"/>
              <a:t> .</a:t>
            </a:r>
          </a:p>
        </p:txBody>
      </p:sp>
      <p:pic>
        <p:nvPicPr>
          <p:cNvPr id="2050" name="Picture 2" descr="Petition · Wiltshire County Council, English Heritage: Bypass ...">
            <a:extLst>
              <a:ext uri="{FF2B5EF4-FFF2-40B4-BE49-F238E27FC236}">
                <a16:creationId xmlns:a16="http://schemas.microsoft.com/office/drawing/2014/main" id="{9830CDA4-7B20-4B26-B5DC-49B67D6E6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674" y="1666748"/>
            <a:ext cx="4432651" cy="249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17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625960-59C1-45BC-A60E-215729131493}"/>
              </a:ext>
            </a:extLst>
          </p:cNvPr>
          <p:cNvSpPr txBox="1"/>
          <p:nvPr/>
        </p:nvSpPr>
        <p:spPr>
          <a:xfrm>
            <a:off x="3313043" y="1908313"/>
            <a:ext cx="3869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Avebury is a place where there are houses now but when it was first </a:t>
            </a:r>
            <a:r>
              <a:rPr lang="en-GB" dirty="0" err="1"/>
              <a:t>bilt</a:t>
            </a:r>
            <a:r>
              <a:rPr lang="en-GB" dirty="0"/>
              <a:t> there was no houses </a:t>
            </a:r>
          </a:p>
        </p:txBody>
      </p:sp>
      <p:pic>
        <p:nvPicPr>
          <p:cNvPr id="3074" name="Picture 2" descr="Avebury (village) - Wikipedia">
            <a:extLst>
              <a:ext uri="{FF2B5EF4-FFF2-40B4-BE49-F238E27FC236}">
                <a16:creationId xmlns:a16="http://schemas.microsoft.com/office/drawing/2014/main" id="{3531B587-53B0-49DB-9143-84133EB70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470" y="3649317"/>
            <a:ext cx="4980332" cy="2788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942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3723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112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Avebury</vt:lpstr>
      <vt:lpstr>the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 Pupil Laptop</dc:creator>
  <cp:lastModifiedBy>ROS Pupil Laptop</cp:lastModifiedBy>
  <cp:revision>11</cp:revision>
  <dcterms:created xsi:type="dcterms:W3CDTF">2020-11-13T11:35:57Z</dcterms:created>
  <dcterms:modified xsi:type="dcterms:W3CDTF">2020-11-13T14:13:32Z</dcterms:modified>
</cp:coreProperties>
</file>